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4" d="100"/>
          <a:sy n="34" d="100"/>
        </p:scale>
        <p:origin x="8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[Category analysis]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EC2AA1-3FFE-AD0A-F006-12169583EBB3}"/>
              </a:ext>
            </a:extLst>
          </p:cNvPr>
          <p:cNvSpPr txBox="1"/>
          <p:nvPr/>
        </p:nvSpPr>
        <p:spPr>
          <a:xfrm>
            <a:off x="11201400" y="1409700"/>
            <a:ext cx="60579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he project not only successfully extracted valuable insights but also emphasized the importance of data cleaning and integration in ensuring the reliability of analysis outcomes. The top 5 content categories were identified, paving the way for informed decision-making. Moving forward, recommendations and next steps were presented, encouraging ongoing collaboration and strategic planning based on the project's findings. The presentation invites questions and discussion, fostering a dynamic exchange of ideas between the data analyst team and the client.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0"/>
            <a:ext cx="8673443" cy="4499513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3B7F95-FE3C-DCC2-F999-7C8E3C99B648}"/>
              </a:ext>
            </a:extLst>
          </p:cNvPr>
          <p:cNvSpPr txBox="1"/>
          <p:nvPr/>
        </p:nvSpPr>
        <p:spPr>
          <a:xfrm>
            <a:off x="8499198" y="2660183"/>
            <a:ext cx="7633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buzz is fast growing tech unicorn that need to adapt quickly global  scale. </a:t>
            </a:r>
          </a:p>
          <a:p>
            <a:r>
              <a:rPr lang="en-US" sz="2400" dirty="0"/>
              <a:t>Accenture has begun a 3month POC focusing on these tasks:</a:t>
            </a:r>
          </a:p>
          <a:p>
            <a:endParaRPr lang="en-US" sz="2400" dirty="0"/>
          </a:p>
          <a:p>
            <a:r>
              <a:rPr lang="en-US" sz="2400" dirty="0"/>
              <a:t>    -  An audit of social buzz’s big data practice</a:t>
            </a:r>
          </a:p>
          <a:p>
            <a:r>
              <a:rPr lang="en-US" sz="2400" dirty="0"/>
              <a:t>    - Recommendations for a successful IPO </a:t>
            </a:r>
          </a:p>
          <a:p>
            <a:r>
              <a:rPr lang="en-US" sz="2400" dirty="0"/>
              <a:t>     - An analysis of their content categories that highlight the    </a:t>
            </a:r>
          </a:p>
          <a:p>
            <a:r>
              <a:rPr lang="en-US" sz="2400" dirty="0"/>
              <a:t>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US" dirty="0"/>
              <a:t>. Every day over 100,000 pieces of content3500</a:t>
            </a: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18FF37-8E80-FA71-A551-ED1DDC042D03}"/>
              </a:ext>
            </a:extLst>
          </p:cNvPr>
          <p:cNvSpPr txBox="1"/>
          <p:nvPr/>
        </p:nvSpPr>
        <p:spPr>
          <a:xfrm>
            <a:off x="4219488" y="5143500"/>
            <a:ext cx="540756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Every day over </a:t>
            </a:r>
            <a:r>
              <a:rPr lang="en-US" sz="2800" b="1" u="sng" dirty="0">
                <a:solidFill>
                  <a:schemeClr val="bg1"/>
                </a:solidFill>
              </a:rPr>
              <a:t>100,000</a:t>
            </a:r>
            <a:r>
              <a:rPr lang="en-US" sz="2800" b="1" dirty="0"/>
              <a:t> </a:t>
            </a:r>
            <a:r>
              <a:rPr lang="en-US" sz="2800" dirty="0"/>
              <a:t>pieces of content</a:t>
            </a:r>
          </a:p>
          <a:p>
            <a:endParaRPr lang="en-US" sz="2800" dirty="0"/>
          </a:p>
          <a:p>
            <a:r>
              <a:rPr lang="en-US" sz="2800" b="1" u="sng" dirty="0">
                <a:solidFill>
                  <a:schemeClr val="bg1"/>
                </a:solidFill>
              </a:rPr>
              <a:t>36500,000</a:t>
            </a:r>
            <a:r>
              <a:rPr lang="en-US" sz="2800" dirty="0"/>
              <a:t> piece of content per year</a:t>
            </a:r>
          </a:p>
          <a:p>
            <a:endParaRPr lang="en-US" sz="2800" dirty="0"/>
          </a:p>
          <a:p>
            <a:r>
              <a:rPr lang="en-US" sz="2800" dirty="0"/>
              <a:t>How to capitalize when there is so much ?</a:t>
            </a:r>
          </a:p>
          <a:p>
            <a:endParaRPr lang="en-US" sz="2800" dirty="0"/>
          </a:p>
          <a:p>
            <a:r>
              <a:rPr lang="en-US" sz="2800" dirty="0" err="1"/>
              <a:t>Analyse</a:t>
            </a:r>
            <a:r>
              <a:rPr lang="en-US" sz="2800" dirty="0"/>
              <a:t> for social buzz top 5 most popular category of content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F7262B-C1A2-72B2-B4DE-B6D44ED0442C}"/>
              </a:ext>
            </a:extLst>
          </p:cNvPr>
          <p:cNvSpPr txBox="1"/>
          <p:nvPr/>
        </p:nvSpPr>
        <p:spPr>
          <a:xfrm>
            <a:off x="14173200" y="127073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chief technical architect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0F45C0-F9D3-DD00-028E-466E62CC3897}"/>
              </a:ext>
            </a:extLst>
          </p:cNvPr>
          <p:cNvSpPr txBox="1"/>
          <p:nvPr/>
        </p:nvSpPr>
        <p:spPr>
          <a:xfrm>
            <a:off x="14312261" y="4221947"/>
            <a:ext cx="3608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Senior principal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498A0F-E202-1B8B-248F-DE85B7B12288}"/>
              </a:ext>
            </a:extLst>
          </p:cNvPr>
          <p:cNvSpPr txBox="1"/>
          <p:nvPr/>
        </p:nvSpPr>
        <p:spPr>
          <a:xfrm>
            <a:off x="14630400" y="7421293"/>
            <a:ext cx="315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325F1C-329A-A2ED-A8A8-F5E86F600CAC}"/>
              </a:ext>
            </a:extLst>
          </p:cNvPr>
          <p:cNvSpPr txBox="1"/>
          <p:nvPr/>
        </p:nvSpPr>
        <p:spPr>
          <a:xfrm>
            <a:off x="5029200" y="1284816"/>
            <a:ext cx="530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Understanding data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24B91D-9A0B-0FE0-AE8F-40BF99176607}"/>
              </a:ext>
            </a:extLst>
          </p:cNvPr>
          <p:cNvSpPr txBox="1"/>
          <p:nvPr/>
        </p:nvSpPr>
        <p:spPr>
          <a:xfrm>
            <a:off x="6653888" y="2984043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Cleaning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4D0749-B870-D3A7-00B6-C3AE1F024DF7}"/>
              </a:ext>
            </a:extLst>
          </p:cNvPr>
          <p:cNvSpPr txBox="1"/>
          <p:nvPr/>
        </p:nvSpPr>
        <p:spPr>
          <a:xfrm>
            <a:off x="7891585" y="4605252"/>
            <a:ext cx="399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DA88DF-7DEB-14D7-9B40-F334D4809935}"/>
              </a:ext>
            </a:extLst>
          </p:cNvPr>
          <p:cNvSpPr txBox="1"/>
          <p:nvPr/>
        </p:nvSpPr>
        <p:spPr>
          <a:xfrm>
            <a:off x="10108223" y="6438900"/>
            <a:ext cx="365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67029B-C68D-B9F7-BA6D-22CDFF2BCCC8}"/>
              </a:ext>
            </a:extLst>
          </p:cNvPr>
          <p:cNvSpPr txBox="1"/>
          <p:nvPr/>
        </p:nvSpPr>
        <p:spPr>
          <a:xfrm>
            <a:off x="11337710" y="8191500"/>
            <a:ext cx="5121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2BB91-E1FC-2B96-2067-932AF8EEC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07" y="2945508"/>
            <a:ext cx="4549499" cy="26818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E87B0-29D3-4A57-FCDD-CBC62F979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438" y="2884574"/>
            <a:ext cx="4375583" cy="26818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90C422-C5D8-C235-5D54-6F79B4DB8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4810" y="2884574"/>
            <a:ext cx="4375583" cy="27285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027784-8596-F4FF-1A06-3DE2967F0B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9353" y="2884574"/>
            <a:ext cx="2878485" cy="2789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F45E700-ECDD-8827-E2A7-D89432730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538" y="2666370"/>
            <a:ext cx="9940062" cy="6378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FD3AD1-BA2C-C949-C51F-02606181D6CF}"/>
              </a:ext>
            </a:extLst>
          </p:cNvPr>
          <p:cNvSpPr txBox="1"/>
          <p:nvPr/>
        </p:nvSpPr>
        <p:spPr>
          <a:xfrm>
            <a:off x="3169897" y="1708423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Top 5 categories by aggregate popularity score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B86722-C9AC-9550-A7A1-C16F47B0DA43}"/>
              </a:ext>
            </a:extLst>
          </p:cNvPr>
          <p:cNvSpPr txBox="1"/>
          <p:nvPr/>
        </p:nvSpPr>
        <p:spPr>
          <a:xfrm>
            <a:off x="2453889" y="1263260"/>
            <a:ext cx="148546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Top 5 most popular  categories by percentage -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8A99DE-A278-11D1-3433-43AC2A1FC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950" y="2739679"/>
            <a:ext cx="8060489" cy="59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275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Graphik Regular</vt:lpstr>
      <vt:lpstr>Clear Sans Regular Bold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krushna nigal</cp:lastModifiedBy>
  <cp:revision>14</cp:revision>
  <dcterms:created xsi:type="dcterms:W3CDTF">2006-08-16T00:00:00Z</dcterms:created>
  <dcterms:modified xsi:type="dcterms:W3CDTF">2023-12-17T09:30:19Z</dcterms:modified>
  <dc:identifier>DAEhDyfaYKE</dc:identifier>
</cp:coreProperties>
</file>